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01" r:id="rId2"/>
    <p:sldId id="505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07" r:id="rId11"/>
    <p:sldId id="515" r:id="rId12"/>
    <p:sldId id="498" r:id="rId13"/>
    <p:sldId id="516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ED9"/>
    <a:srgbClr val="059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6" autoAdjust="0"/>
    <p:restoredTop sz="81909" autoAdjust="0"/>
  </p:normalViewPr>
  <p:slideViewPr>
    <p:cSldViewPr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621C8-D342-4EBE-ACAB-A8C2F6BA25D4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D2FAD-4C95-43A4-89B2-6CE89741A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021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82E9-8B5D-4233-B35F-F07F3C4DAD34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313C2-C8D9-4CFF-BF7B-8562CA4A81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34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72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2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92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2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7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53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4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15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1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35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879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313C2-C8D9-4CFF-BF7B-8562CA4A819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7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9053" y="2355726"/>
            <a:ext cx="8451419" cy="565766"/>
          </a:xfrm>
        </p:spPr>
        <p:txBody>
          <a:bodyPr anchor="ctr">
            <a:noAutofit/>
          </a:bodyPr>
          <a:lstStyle>
            <a:lvl1pPr algn="ctr">
              <a:defRPr sz="4000" b="1" spc="0"/>
            </a:lvl1pPr>
          </a:lstStyle>
          <a:p>
            <a:r>
              <a:rPr lang="ru-RU" dirty="0" smtClean="0"/>
              <a:t>Выжимаем максимум </a:t>
            </a:r>
            <a:br>
              <a:rPr lang="ru-RU" dirty="0" smtClean="0"/>
            </a:br>
            <a:r>
              <a:rPr lang="ru-RU" dirty="0" smtClean="0"/>
              <a:t>из РСЯ и КМС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053" y="4011910"/>
            <a:ext cx="8451419" cy="987566"/>
          </a:xfrm>
        </p:spPr>
        <p:txBody>
          <a:bodyPr>
            <a:normAutofit/>
          </a:bodyPr>
          <a:lstStyle>
            <a:lvl1pPr marL="0" indent="0" algn="ctr">
              <a:buNone/>
              <a:defRPr sz="2400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Масштабное тестирование инструментария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  <p:pic>
        <p:nvPicPr>
          <p:cNvPr id="1029" name="Picture 5" descr="C:\Users\tokarev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27534"/>
            <a:ext cx="2905514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49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мная картинка + светлый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143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Настройка </a:t>
            </a:r>
            <a:br>
              <a:rPr lang="ru-RU" dirty="0" smtClean="0"/>
            </a:br>
            <a:r>
              <a:rPr lang="ru-RU" dirty="0" smtClean="0"/>
              <a:t>рекламной </a:t>
            </a:r>
            <a:br>
              <a:rPr lang="ru-RU" dirty="0" smtClean="0"/>
            </a:br>
            <a:r>
              <a:rPr lang="ru-RU" dirty="0" smtClean="0"/>
              <a:t>кампании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359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етлая картинка + темный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143500"/>
          </a:xfrm>
          <a:effectLst/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Настройка </a:t>
            </a:r>
            <a:br>
              <a:rPr lang="ru-RU" dirty="0" smtClean="0"/>
            </a:br>
            <a:r>
              <a:rPr lang="ru-RU" dirty="0" smtClean="0"/>
              <a:t>рекламной </a:t>
            </a:r>
            <a:br>
              <a:rPr lang="ru-RU" dirty="0" smtClean="0"/>
            </a:br>
            <a:r>
              <a:rPr lang="ru-RU" dirty="0" smtClean="0"/>
              <a:t>кампании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4920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 с картинк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9053" y="1454829"/>
            <a:ext cx="7515315" cy="972905"/>
          </a:xfrm>
        </p:spPr>
        <p:txBody>
          <a:bodyPr anchor="ctr">
            <a:noAutofit/>
          </a:bodyPr>
          <a:lstStyle>
            <a:lvl1pPr algn="l">
              <a:defRPr sz="6000" b="1" spc="0" baseline="0"/>
            </a:lvl1pPr>
          </a:lstStyle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  <p:pic>
        <p:nvPicPr>
          <p:cNvPr id="1029" name="Picture 5" descr="C:\Users\tokarev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4" y="627534"/>
            <a:ext cx="1777280" cy="4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/>
          <p:cNvSpPr>
            <a:spLocks noGrp="1"/>
          </p:cNvSpPr>
          <p:nvPr>
            <p:ph idx="1" hasCustomPrompt="1"/>
          </p:nvPr>
        </p:nvSpPr>
        <p:spPr>
          <a:xfrm>
            <a:off x="395536" y="2787774"/>
            <a:ext cx="4994439" cy="442144"/>
          </a:xfrm>
        </p:spPr>
        <p:txBody>
          <a:bodyPr>
            <a:noAutofit/>
          </a:bodyPr>
          <a:lstStyle>
            <a:lvl1pPr marL="0" indent="0">
              <a:buClr>
                <a:srgbClr val="04983D"/>
              </a:buClr>
              <a:buSzPct val="70000"/>
              <a:buFont typeface="Wingdings" pitchFamily="2" charset="2"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Константин </a:t>
            </a:r>
            <a:r>
              <a:rPr lang="ru-RU" dirty="0" err="1" smtClean="0"/>
              <a:t>Найчуков</a:t>
            </a:r>
            <a:endParaRPr lang="ru-RU" dirty="0"/>
          </a:p>
        </p:txBody>
      </p:sp>
      <p:sp>
        <p:nvSpPr>
          <p:cNvPr id="14" name="Объект 2"/>
          <p:cNvSpPr>
            <a:spLocks noGrp="1"/>
          </p:cNvSpPr>
          <p:nvPr>
            <p:ph idx="13" hasCustomPrompt="1"/>
          </p:nvPr>
        </p:nvSpPr>
        <p:spPr>
          <a:xfrm>
            <a:off x="755576" y="3219822"/>
            <a:ext cx="3516544" cy="1728192"/>
          </a:xfrm>
        </p:spPr>
        <p:txBody>
          <a:bodyPr>
            <a:normAutofit/>
          </a:bodyPr>
          <a:lstStyle>
            <a:lvl1pPr marL="0" indent="0">
              <a:buClr>
                <a:srgbClr val="04983D"/>
              </a:buClr>
              <a:buSzPct val="70000"/>
              <a:buFont typeface="Wingdings" pitchFamily="2" charset="2"/>
              <a:buNone/>
              <a:defRPr sz="2000" b="0">
                <a:solidFill>
                  <a:srgbClr val="3BAED9"/>
                </a:solidFill>
              </a:defRPr>
            </a:lvl1pPr>
          </a:lstStyle>
          <a:p>
            <a:pPr lvl="0"/>
            <a:r>
              <a:rPr lang="en-US" dirty="0" smtClean="0"/>
              <a:t>eLama.ru </a:t>
            </a:r>
            <a:endParaRPr lang="ru-RU" dirty="0" smtClean="0"/>
          </a:p>
          <a:p>
            <a:pPr lvl="0"/>
            <a:r>
              <a:rPr lang="en-US" dirty="0" smtClean="0"/>
              <a:t>facebook.com/</a:t>
            </a:r>
            <a:r>
              <a:rPr lang="en-US" dirty="0" err="1" smtClean="0"/>
              <a:t>naychukov</a:t>
            </a:r>
            <a:endParaRPr lang="ru-RU" dirty="0" smtClean="0"/>
          </a:p>
          <a:p>
            <a:pPr lvl="0"/>
            <a:r>
              <a:rPr lang="en-US" dirty="0" smtClean="0"/>
              <a:t>k.naychukov@elama.ru</a:t>
            </a:r>
            <a:endParaRPr lang="ru-RU" dirty="0"/>
          </a:p>
        </p:txBody>
      </p:sp>
      <p:pic>
        <p:nvPicPr>
          <p:cNvPr id="15" name="Picture 3" descr="D:\present\facebook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" y="3651870"/>
            <a:ext cx="113289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:\present\mail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83918"/>
            <a:ext cx="175419" cy="1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present\www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91830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0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 с картинк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9053" y="1641468"/>
            <a:ext cx="6075155" cy="1866386"/>
          </a:xfrm>
        </p:spPr>
        <p:txBody>
          <a:bodyPr anchor="ctr">
            <a:noAutofit/>
          </a:bodyPr>
          <a:lstStyle>
            <a:lvl1pPr algn="l">
              <a:defRPr sz="4800" b="1" spc="0"/>
            </a:lvl1pPr>
          </a:lstStyle>
          <a:p>
            <a:r>
              <a:rPr lang="ru-RU" dirty="0" smtClean="0"/>
              <a:t>Выжимаем максимум </a:t>
            </a:r>
            <a:br>
              <a:rPr lang="ru-RU" dirty="0" smtClean="0"/>
            </a:br>
            <a:r>
              <a:rPr lang="ru-RU" dirty="0" smtClean="0"/>
              <a:t>из РСЯ и КМС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053" y="3939902"/>
            <a:ext cx="5139051" cy="987566"/>
          </a:xfrm>
        </p:spPr>
        <p:txBody>
          <a:bodyPr>
            <a:normAutofit/>
          </a:bodyPr>
          <a:lstStyle>
            <a:lvl1pPr marL="0" indent="0" algn="l">
              <a:buNone/>
              <a:defRPr sz="1800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Масштабное тестирование инструментария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  <p:pic>
        <p:nvPicPr>
          <p:cNvPr id="1029" name="Picture 5" descr="C:\Users\tokarev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4" y="835139"/>
            <a:ext cx="1777280" cy="4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97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 с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69053" y="2217532"/>
            <a:ext cx="5067043" cy="1002290"/>
          </a:xfrm>
        </p:spPr>
        <p:txBody>
          <a:bodyPr anchor="ctr">
            <a:noAutofit/>
          </a:bodyPr>
          <a:lstStyle>
            <a:lvl1pPr algn="l">
              <a:defRPr sz="3600" b="1" spc="0"/>
            </a:lvl1pPr>
          </a:lstStyle>
          <a:p>
            <a:r>
              <a:rPr lang="ru-RU" dirty="0" smtClean="0"/>
              <a:t>Выжимаем максимум </a:t>
            </a:r>
            <a:br>
              <a:rPr lang="ru-RU" dirty="0" smtClean="0"/>
            </a:br>
            <a:r>
              <a:rPr lang="ru-RU" dirty="0" smtClean="0"/>
              <a:t>из РСЯ и КМС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053" y="4011910"/>
            <a:ext cx="5139051" cy="987566"/>
          </a:xfrm>
        </p:spPr>
        <p:txBody>
          <a:bodyPr>
            <a:normAutofit/>
          </a:bodyPr>
          <a:lstStyle>
            <a:lvl1pPr marL="0" indent="0" algn="l">
              <a:buNone/>
              <a:defRPr sz="1800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Масштабное тестирование инструментария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  <p:pic>
        <p:nvPicPr>
          <p:cNvPr id="1029" name="Picture 5" descr="C:\Users\tokarev\Desktop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4" y="771549"/>
            <a:ext cx="1921296" cy="4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okarev\Desktop\lama4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27" y="0"/>
            <a:ext cx="352178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7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в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77" b="8256"/>
          <a:stretch/>
        </p:blipFill>
        <p:spPr>
          <a:xfrm>
            <a:off x="755800" y="1569656"/>
            <a:ext cx="2016000" cy="2016000"/>
          </a:xfrm>
          <a:prstGeom prst="ellipse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3249969" y="1635646"/>
            <a:ext cx="4994439" cy="442144"/>
          </a:xfrm>
        </p:spPr>
        <p:txBody>
          <a:bodyPr>
            <a:noAutofit/>
          </a:bodyPr>
          <a:lstStyle>
            <a:lvl1pPr marL="0" indent="0">
              <a:buClr>
                <a:srgbClr val="04983D"/>
              </a:buClr>
              <a:buSzPct val="70000"/>
              <a:buFont typeface="Wingdings" pitchFamily="2" charset="2"/>
              <a:buNone/>
              <a:defRPr lang="ru-RU" b="1" i="0" smtClean="0">
                <a:effectLst/>
              </a:defRPr>
            </a:lvl1pPr>
          </a:lstStyle>
          <a:p>
            <a:pPr lvl="0"/>
            <a:r>
              <a:rPr lang="ru-RU" dirty="0" smtClean="0"/>
              <a:t>Александр </a:t>
            </a:r>
            <a:r>
              <a:rPr lang="ru-RU" b="1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Налётов</a:t>
            </a:r>
            <a:endParaRPr lang="ru-RU" dirty="0"/>
          </a:p>
        </p:txBody>
      </p:sp>
      <p:pic>
        <p:nvPicPr>
          <p:cNvPr id="3074" name="Picture 2" descr="C:\Users\tokarev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96104"/>
            <a:ext cx="1224136" cy="3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>
            <a:spLocks noGrp="1"/>
          </p:cNvSpPr>
          <p:nvPr>
            <p:ph idx="13" hasCustomPrompt="1"/>
          </p:nvPr>
        </p:nvSpPr>
        <p:spPr>
          <a:xfrm>
            <a:off x="3635896" y="2283718"/>
            <a:ext cx="3516544" cy="1728192"/>
          </a:xfrm>
        </p:spPr>
        <p:txBody>
          <a:bodyPr>
            <a:normAutofit/>
          </a:bodyPr>
          <a:lstStyle>
            <a:lvl1pPr marL="0" indent="0">
              <a:buClr>
                <a:srgbClr val="04983D"/>
              </a:buClr>
              <a:buSzPct val="70000"/>
              <a:buFont typeface="Wingdings" pitchFamily="2" charset="2"/>
              <a:buNone/>
              <a:defRPr sz="2000" b="0">
                <a:solidFill>
                  <a:srgbClr val="3BAED9"/>
                </a:solidFill>
              </a:defRPr>
            </a:lvl1pPr>
          </a:lstStyle>
          <a:p>
            <a:pPr lvl="0"/>
            <a:r>
              <a:rPr lang="en-US" dirty="0" smtClean="0"/>
              <a:t>eLama.ru </a:t>
            </a:r>
            <a:endParaRPr lang="ru-RU" dirty="0" smtClean="0"/>
          </a:p>
          <a:p>
            <a:pPr lvl="0"/>
            <a:r>
              <a:rPr lang="en-US" dirty="0" smtClean="0"/>
              <a:t>facebook.com/</a:t>
            </a:r>
            <a:r>
              <a:rPr lang="en-US" dirty="0" err="1" smtClean="0"/>
              <a:t>musicorc</a:t>
            </a:r>
            <a:endParaRPr lang="ru-RU" dirty="0" smtClean="0"/>
          </a:p>
          <a:p>
            <a:pPr lvl="0"/>
            <a:r>
              <a:rPr lang="en-US" dirty="0" smtClean="0"/>
              <a:t>a.naletov@elama.ru</a:t>
            </a:r>
            <a:endParaRPr lang="ru-RU" dirty="0"/>
          </a:p>
        </p:txBody>
      </p:sp>
      <p:pic>
        <p:nvPicPr>
          <p:cNvPr id="3075" name="Picture 3" descr="D:\present\facebook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1" y="2715766"/>
            <a:ext cx="113289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present\mail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47814"/>
            <a:ext cx="175419" cy="1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present\www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355726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1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писок ил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0324"/>
            <a:ext cx="8229600" cy="857250"/>
          </a:xfrm>
          <a:effectLst/>
        </p:spPr>
        <p:txBody>
          <a:bodyPr anchor="t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>
                <a:srgbClr val="04983D"/>
              </a:buClr>
              <a:buSzPct val="70000"/>
              <a:buFont typeface="Wingdings" pitchFamily="2" charset="2"/>
              <a:buChar char="ü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43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ил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rgbClr val="3BA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58316"/>
            <a:ext cx="8229600" cy="857250"/>
          </a:xfrm>
          <a:effectLst/>
        </p:spPr>
        <p:txBody>
          <a:bodyPr anchor="t">
            <a:normAutofit/>
          </a:bodyPr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Скриншот </a:t>
            </a:r>
            <a:r>
              <a:rPr lang="en-US" dirty="0" smtClean="0"/>
              <a:t>eLama.ru/service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298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уме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rgbClr val="3BA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130324"/>
            <a:ext cx="8229600" cy="857250"/>
          </a:xfrm>
          <a:effectLst/>
        </p:spPr>
        <p:txBody>
          <a:bodyPr anchor="t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Нумерация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Clr>
                <a:srgbClr val="04983D"/>
              </a:buClr>
              <a:buSzPct val="70000"/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ru-RU" dirty="0" smtClean="0"/>
              <a:t>Принципы рекламы в КМС </a:t>
            </a:r>
          </a:p>
          <a:p>
            <a:pPr lvl="0"/>
            <a:r>
              <a:rPr lang="ru-RU" dirty="0" smtClean="0"/>
              <a:t>Настройка рекламной кампании </a:t>
            </a:r>
          </a:p>
          <a:p>
            <a:pPr lvl="0"/>
            <a:r>
              <a:rPr lang="ru-RU" dirty="0" smtClean="0"/>
              <a:t>Назначение ставок и оптимизация</a:t>
            </a:r>
          </a:p>
          <a:p>
            <a:pPr lvl="0"/>
            <a:r>
              <a:rPr lang="ru-RU" dirty="0" err="1" smtClean="0"/>
              <a:t>Таргетинги</a:t>
            </a:r>
            <a:r>
              <a:rPr lang="ru-RU" dirty="0" smtClean="0"/>
              <a:t> и их пересечения </a:t>
            </a:r>
          </a:p>
          <a:p>
            <a:pPr lvl="0"/>
            <a:r>
              <a:rPr lang="ru-RU" dirty="0" smtClean="0"/>
              <a:t>Создание объявлений и баннеров</a:t>
            </a:r>
          </a:p>
          <a:p>
            <a:pPr lvl="0"/>
            <a:r>
              <a:rPr lang="ru-RU" dirty="0" smtClean="0"/>
              <a:t>Исключение площадок и аудиторий</a:t>
            </a:r>
          </a:p>
          <a:p>
            <a:pPr lvl="0"/>
            <a:r>
              <a:rPr lang="ru-RU" dirty="0" smtClean="0"/>
              <a:t>Анализ и повышение эффективности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79B97-0AA7-43C3-98B6-C154E52F2531}" type="slidenum">
              <a:rPr lang="ru-RU" smtClean="0"/>
              <a:t>‹#›</a:t>
            </a:fld>
            <a:endParaRPr lang="ru-RU"/>
          </a:p>
        </p:txBody>
      </p:sp>
      <p:pic>
        <p:nvPicPr>
          <p:cNvPr id="3074" name="Picture 2" descr="C:\Users\tokarev\Desktop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96104"/>
            <a:ext cx="1224136" cy="3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293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rgbClr val="3BA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130324"/>
            <a:ext cx="8229600" cy="857250"/>
          </a:xfrm>
          <a:effectLst/>
        </p:spPr>
        <p:txBody>
          <a:bodyPr anchor="t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Пример таблицы</a:t>
            </a:r>
            <a:endParaRPr lang="ru-RU" dirty="0"/>
          </a:p>
        </p:txBody>
      </p:sp>
      <p:pic>
        <p:nvPicPr>
          <p:cNvPr id="3074" name="Picture 2" descr="C:\Users\tokarev\Desktop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96104"/>
            <a:ext cx="1224136" cy="3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Таблица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05381341"/>
              </p:ext>
            </p:extLst>
          </p:nvPr>
        </p:nvGraphicFramePr>
        <p:xfrm>
          <a:off x="467544" y="1403920"/>
          <a:ext cx="8208912" cy="1959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61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3331">
                <a:tc>
                  <a:txBody>
                    <a:bodyPr/>
                    <a:lstStyle/>
                    <a:p>
                      <a:pPr algn="ctr"/>
                      <a:endParaRPr lang="ru-RU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+mj-lt"/>
                        </a:rPr>
                        <a:t>Показы</a:t>
                      </a:r>
                      <a:endParaRPr lang="ru-RU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+mj-lt"/>
                        </a:rPr>
                        <a:t>Клики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CTR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CPC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latin typeface="+mj-lt"/>
                        </a:rPr>
                        <a:t>Conv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CPA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CR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33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+mj-lt"/>
                        </a:rPr>
                        <a:t>Ремаркетинг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46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45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324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234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546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213</a:t>
                      </a:r>
                      <a:endParaRPr lang="ru-RU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331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+mj-lt"/>
                        </a:rPr>
                        <a:t>Похожие аудитории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123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123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123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213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2332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123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 smtClean="0">
                          <a:latin typeface="+mj-lt"/>
                        </a:rPr>
                        <a:t>123</a:t>
                      </a:r>
                      <a:endParaRPr lang="ru-RU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+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987574"/>
          </a:xfrm>
          <a:prstGeom prst="rect">
            <a:avLst/>
          </a:prstGeom>
          <a:solidFill>
            <a:srgbClr val="05963C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0324"/>
            <a:ext cx="8229600" cy="857250"/>
          </a:xfrm>
          <a:effectLst/>
        </p:spPr>
        <p:txBody>
          <a:bodyPr anchor="t"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728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DD4B-E76B-4BDB-82C9-108BA5E7A8BA}" type="datetimeFigureOut">
              <a:rPr lang="ru-RU" smtClean="0"/>
              <a:t>28.10.2017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79B97-0AA7-43C3-98B6-C154E52F253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72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0" r:id="rId4"/>
    <p:sldLayoutId id="2147483662" r:id="rId5"/>
    <p:sldLayoutId id="2147483669" r:id="rId6"/>
    <p:sldLayoutId id="2147483664" r:id="rId7"/>
    <p:sldLayoutId id="2147483661" r:id="rId8"/>
    <p:sldLayoutId id="2147483660" r:id="rId9"/>
    <p:sldLayoutId id="2147483663" r:id="rId10"/>
    <p:sldLayoutId id="2147483665" r:id="rId11"/>
    <p:sldLayoutId id="2147483668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66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823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3"/>
          <p:cNvSpPr txBox="1">
            <a:spLocks/>
          </p:cNvSpPr>
          <p:nvPr/>
        </p:nvSpPr>
        <p:spPr>
          <a:xfrm>
            <a:off x="457200" y="87451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rgbClr val="04983D"/>
              </a:buClr>
              <a:buSzPct val="70000"/>
              <a:buFont typeface="Wingdings" pitchFamily="2" charset="2"/>
              <a:buChar char="ü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r>
              <a:rPr lang="ru-RU" sz="2800" b="1" dirty="0" smtClean="0">
                <a:solidFill>
                  <a:schemeClr val="bg1"/>
                </a:solidFill>
              </a:rPr>
              <a:t>Функционал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1.  BI-система получает данные из папки, которая указывается в параметре “</a:t>
            </a:r>
            <a:r>
              <a:rPr lang="ru-RU" sz="2800" b="1" dirty="0" err="1">
                <a:solidFill>
                  <a:schemeClr val="bg1"/>
                </a:solidFill>
              </a:rPr>
              <a:t>Path</a:t>
            </a:r>
            <a:r>
              <a:rPr lang="ru-RU" sz="2800" b="1" dirty="0" smtClean="0">
                <a:solidFill>
                  <a:schemeClr val="bg1"/>
                </a:solidFill>
              </a:rPr>
              <a:t>”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2.  В системе задействованы данные по сессиям, целям, звонкам и затратам на рекламные кампании </a:t>
            </a:r>
            <a:r>
              <a:rPr lang="ru-RU" sz="2800" b="1" dirty="0" err="1" smtClean="0">
                <a:solidFill>
                  <a:schemeClr val="bg1"/>
                </a:solidFill>
              </a:rPr>
              <a:t>Яндекс.Директ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3.  Система умеет выдавать отчеты со сквозной аналитикой в разрезе рекламных кампаний, ключевых слов и объявлений и указывать на проблемные элементы, а также давать краткие рекомендации по действиям с ними</a:t>
            </a:r>
            <a:r>
              <a:rPr lang="ru-RU" sz="2800" b="1" dirty="0" smtClean="0">
                <a:solidFill>
                  <a:schemeClr val="bg1"/>
                </a:solidFill>
              </a:rPr>
              <a:t>.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4.  Система считает атрибуцию по первому и последнему клику, а также по </a:t>
            </a:r>
            <a:r>
              <a:rPr lang="ru-RU" sz="2800" b="1" dirty="0" smtClean="0">
                <a:solidFill>
                  <a:schemeClr val="bg1"/>
                </a:solidFill>
              </a:rPr>
              <a:t>когортам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5.  Данные по хитам мы не стали использовать?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86816" y="51470"/>
            <a:ext cx="8229600" cy="435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rgbClr val="04983D"/>
              </a:buClr>
              <a:buSzPct val="70000"/>
              <a:buFont typeface="Wingdings" pitchFamily="2" charset="2"/>
              <a:buChar char="ü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353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3"/>
          <p:cNvSpPr txBox="1">
            <a:spLocks/>
          </p:cNvSpPr>
          <p:nvPr/>
        </p:nvSpPr>
        <p:spPr>
          <a:xfrm>
            <a:off x="86816" y="51470"/>
            <a:ext cx="8229600" cy="435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rgbClr val="04983D"/>
              </a:buClr>
              <a:buSzPct val="70000"/>
              <a:buFont typeface="Wingdings" pitchFamily="2" charset="2"/>
              <a:buChar char="ü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1026" name="Picture 2" descr="http://joxi.ru/brRZaBRHQzeB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542"/>
            <a:ext cx="7954346" cy="37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6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457200" y="1625550"/>
            <a:ext cx="8229600" cy="17382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 smtClean="0">
                <a:solidFill>
                  <a:schemeClr val="bg1"/>
                </a:solidFill>
                <a:latin typeface="Muller Bold" pitchFamily="50" charset="-52"/>
              </a:rPr>
              <a:t>Пошумим б...</a:t>
            </a:r>
            <a:endParaRPr lang="ru-RU" sz="66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34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457200" y="1625550"/>
            <a:ext cx="8229600" cy="173828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6600" dirty="0" smtClean="0">
                <a:solidFill>
                  <a:schemeClr val="bg1"/>
                </a:solidFill>
                <a:latin typeface="Muller Bold" pitchFamily="50" charset="-52"/>
              </a:rPr>
              <a:t>….вот только</a:t>
            </a:r>
            <a:r>
              <a:rPr lang="ru-RU" sz="6600" dirty="0" smtClean="0">
                <a:solidFill>
                  <a:schemeClr val="bg1"/>
                </a:solidFill>
                <a:latin typeface="Muller Bold" pitchFamily="50" charset="-52"/>
              </a:rPr>
              <a:t> моделька загрузится</a:t>
            </a:r>
            <a:endParaRPr lang="ru-RU" sz="66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565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sp>
        <p:nvSpPr>
          <p:cNvPr id="4" name="Объект 3"/>
          <p:cNvSpPr txBox="1">
            <a:spLocks/>
          </p:cNvSpPr>
          <p:nvPr/>
        </p:nvSpPr>
        <p:spPr>
          <a:xfrm>
            <a:off x="457200" y="87451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Clr>
                <a:srgbClr val="04983D"/>
              </a:buClr>
              <a:buSzPct val="70000"/>
              <a:buFont typeface="Wingdings" pitchFamily="2" charset="2"/>
              <a:buChar char="ü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t">
              <a:buNone/>
            </a:pPr>
            <a:r>
              <a:rPr lang="ru-RU" sz="2800" b="1" dirty="0" smtClean="0">
                <a:solidFill>
                  <a:schemeClr val="bg1"/>
                </a:solidFill>
              </a:rPr>
              <a:t>Максим Зеленский</a:t>
            </a:r>
          </a:p>
          <a:p>
            <a:pPr marL="0" indent="0" fontAlgn="t">
              <a:buNone/>
            </a:pPr>
            <a:r>
              <a:rPr lang="ru-RU" sz="2800" b="1" dirty="0" smtClean="0">
                <a:solidFill>
                  <a:schemeClr val="bg1"/>
                </a:solidFill>
              </a:rPr>
              <a:t>Никита Голубцов</a:t>
            </a:r>
          </a:p>
          <a:p>
            <a:pPr marL="0" indent="0" fontAlgn="t">
              <a:buNone/>
            </a:pPr>
            <a:r>
              <a:rPr lang="ru-RU" sz="2800" b="1" dirty="0" smtClean="0">
                <a:solidFill>
                  <a:schemeClr val="bg1"/>
                </a:solidFill>
              </a:rPr>
              <a:t>Алексей Марков</a:t>
            </a:r>
          </a:p>
          <a:p>
            <a:pPr marL="0" indent="0" fontAlgn="t">
              <a:buNone/>
            </a:pPr>
            <a:r>
              <a:rPr lang="ru-RU" sz="2800" b="1" dirty="0">
                <a:solidFill>
                  <a:schemeClr val="bg1"/>
                </a:solidFill>
              </a:rPr>
              <a:t>Александр Налётов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86965"/>
            <a:ext cx="7028932" cy="52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51696"/>
            <a:ext cx="7028932" cy="52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33" y="51470"/>
            <a:ext cx="7084530" cy="53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51696"/>
            <a:ext cx="7028932" cy="52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33" y="51470"/>
            <a:ext cx="7084530" cy="53133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2576" y="191738"/>
            <a:ext cx="7642210" cy="57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51696"/>
            <a:ext cx="7028932" cy="52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33" y="51470"/>
            <a:ext cx="7084530" cy="53133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2576" y="191738"/>
            <a:ext cx="7642210" cy="57316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919" y="126950"/>
            <a:ext cx="6983889" cy="52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51696"/>
            <a:ext cx="7028932" cy="52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33" y="51470"/>
            <a:ext cx="7084530" cy="53133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2576" y="191738"/>
            <a:ext cx="7642210" cy="57316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919" y="126950"/>
            <a:ext cx="6983889" cy="52379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571" y="-2036762"/>
            <a:ext cx="6225265" cy="83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86816" y="51470"/>
            <a:ext cx="8229600" cy="435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Muller Bold" pitchFamily="50" charset="-52"/>
              </a:rPr>
              <a:t>BI47</a:t>
            </a:r>
            <a:endParaRPr lang="ru-RU" sz="2000" dirty="0" smtClean="0">
              <a:solidFill>
                <a:schemeClr val="bg1"/>
              </a:solidFill>
              <a:latin typeface="Muller Bold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9502"/>
            <a:ext cx="5968652" cy="44764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51696"/>
            <a:ext cx="7028932" cy="5271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33" y="51470"/>
            <a:ext cx="7084530" cy="53133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2576" y="191738"/>
            <a:ext cx="7642210" cy="57316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919" y="126950"/>
            <a:ext cx="6983889" cy="52379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571" y="-2036762"/>
            <a:ext cx="6225265" cy="83003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3746" y="-370371"/>
            <a:ext cx="9754445" cy="73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ama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17194</TotalTime>
  <Words>41</Words>
  <Application>Microsoft Office PowerPoint</Application>
  <PresentationFormat>Экран (16:9)</PresentationFormat>
  <Paragraphs>36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Muller Bold</vt:lpstr>
      <vt:lpstr>Roboto</vt:lpstr>
      <vt:lpstr>Roboto Condensed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tokarev</dc:creator>
  <cp:lastModifiedBy>Налётов Александр</cp:lastModifiedBy>
  <cp:revision>266</cp:revision>
  <dcterms:created xsi:type="dcterms:W3CDTF">2016-09-30T13:03:30Z</dcterms:created>
  <dcterms:modified xsi:type="dcterms:W3CDTF">2017-10-28T08:16:03Z</dcterms:modified>
</cp:coreProperties>
</file>